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90" r:id="rId6"/>
    <p:sldId id="289" r:id="rId7"/>
    <p:sldId id="291" r:id="rId8"/>
    <p:sldId id="292" r:id="rId9"/>
    <p:sldId id="29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15A1F-A9B3-49A3-819F-70FA3FD391E7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5A483-DCA3-47CD-99CF-AFB6085F61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949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25A483-DCA3-47CD-99CF-AFB6085F61F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011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25A483-DCA3-47CD-99CF-AFB6085F61FF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670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25A483-DCA3-47CD-99CF-AFB6085F61FF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091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25A483-DCA3-47CD-99CF-AFB6085F61FF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380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1435766"/>
          </a:xfrm>
        </p:spPr>
        <p:txBody>
          <a:bodyPr/>
          <a:lstStyle/>
          <a:p>
            <a:r>
              <a:rPr lang="ru-RU" sz="2000" b="1" kern="1400" dirty="0" smtClean="0">
                <a:solidFill>
                  <a:srgbClr val="FF0000"/>
                </a:solidFill>
              </a:rPr>
              <a:t>«ПАРТНЁРСТВО </a:t>
            </a:r>
            <a:r>
              <a:rPr lang="ru-RU" sz="2000" b="1" kern="1400" dirty="0">
                <a:solidFill>
                  <a:srgbClr val="FF0000"/>
                </a:solidFill>
              </a:rPr>
              <a:t>КРАСНОСАМАРСКОЙ ДЕТСКОЙ ШКОЛЫ ИСКУССТВ С БИБЛИОТЕКАМИ КИНЕЛЬСКОГО РАЙОНА И ГОРОДСКОГО ОКРУГА КИНЕЛЬ ДЛЯ ПОЛУЧЕНИЯ ДОСТУПНЫХ ОБРАЗОВАТЕЛЬНЫХ ХАБОВ</a:t>
            </a:r>
            <a:r>
              <a:rPr lang="ru-RU" sz="2000" b="1" kern="1400" dirty="0" smtClean="0">
                <a:solidFill>
                  <a:srgbClr val="FF0000"/>
                </a:solidFill>
              </a:rPr>
              <a:t>»</a:t>
            </a:r>
            <a:endParaRPr lang="ru-RU" sz="2000" b="1" kern="14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2990" y="2513534"/>
            <a:ext cx="5938019" cy="3346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7920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-819472"/>
            <a:ext cx="7745505" cy="7272809"/>
          </a:xfrm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ru-RU" sz="3200" dirty="0" smtClean="0">
                <a:solidFill>
                  <a:srgbClr val="895D1D"/>
                </a:solidFill>
                <a:ea typeface="+mj-ea"/>
                <a:cs typeface="+mj-cs"/>
              </a:rPr>
              <a:t>   </a:t>
            </a:r>
            <a:endParaRPr lang="ru-RU" b="1" dirty="0" smtClean="0">
              <a:solidFill>
                <a:srgbClr val="895D1D"/>
              </a:solidFill>
              <a:ea typeface="+mj-ea"/>
              <a:cs typeface="+mj-cs"/>
            </a:endParaRPr>
          </a:p>
          <a:p>
            <a:pPr>
              <a:spcBef>
                <a:spcPts val="1200"/>
              </a:spcBef>
            </a:pPr>
            <a:endParaRPr lang="ru-RU" b="1" dirty="0" smtClean="0">
              <a:solidFill>
                <a:srgbClr val="895D1D"/>
              </a:solidFill>
              <a:ea typeface="+mj-ea"/>
              <a:cs typeface="+mj-cs"/>
            </a:endParaRPr>
          </a:p>
          <a:p>
            <a:pPr>
              <a:spcBef>
                <a:spcPts val="1200"/>
              </a:spcBef>
            </a:pPr>
            <a:r>
              <a:rPr lang="ru-RU" dirty="0" smtClean="0">
                <a:solidFill>
                  <a:srgbClr val="895D1D"/>
                </a:solidFill>
                <a:ea typeface="+mj-ea"/>
                <a:cs typeface="+mj-cs"/>
              </a:rPr>
              <a:t>Основные направления партнерства </a:t>
            </a:r>
            <a:r>
              <a:rPr lang="ru-RU" dirty="0" err="1" smtClean="0">
                <a:solidFill>
                  <a:srgbClr val="895D1D"/>
                </a:solidFill>
                <a:ea typeface="+mj-ea"/>
                <a:cs typeface="+mj-cs"/>
              </a:rPr>
              <a:t>дши</a:t>
            </a:r>
            <a:r>
              <a:rPr lang="ru-RU" dirty="0" smtClean="0">
                <a:solidFill>
                  <a:srgbClr val="895D1D"/>
                </a:solidFill>
                <a:ea typeface="+mj-ea"/>
                <a:cs typeface="+mj-cs"/>
              </a:rPr>
              <a:t> и библиотек включают организацию регулярных занятий, мастер-классов, семинаров и творческих мероприятий в стенах библиотек. </a:t>
            </a:r>
            <a:endParaRPr lang="ru-RU" sz="3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204865"/>
            <a:ext cx="6552727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2204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6632"/>
            <a:ext cx="8892480" cy="3877815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Перспективность сотрудничества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дши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и библиотек подтверждает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успешный опыт ряда регионов страны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, где уже реализованы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подобные проекты. Они доказали свою эффективность и востребованность среди населения.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13" y="3429000"/>
            <a:ext cx="3676573" cy="27689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655358"/>
            <a:ext cx="3567186" cy="26781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8116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620688"/>
            <a:ext cx="8712968" cy="5832648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 базе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Красносамарской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сельской библиотеки проводит свои занятия объединение «Истоки»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дши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с. Красносамарское. 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204864"/>
            <a:ext cx="5814392" cy="4104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683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404664"/>
            <a:ext cx="8424936" cy="3877815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Церемония награждения областного конкурса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     «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175 миниатюрных книг о Самарском крае»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369220"/>
            <a:ext cx="5797798" cy="86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163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945179"/>
            <a:ext cx="9144000" cy="293209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Комплексность воздействия на личность ребёнка;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Развитие эстетического вкуса;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Расширение видов эстетической деятель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ности.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914628"/>
          </a:xfrm>
        </p:spPr>
        <p:txBody>
          <a:bodyPr/>
          <a:lstStyle/>
          <a:p>
            <a:r>
              <a:rPr lang="ru-RU" sz="3200" dirty="0">
                <a:solidFill>
                  <a:srgbClr val="FF0000"/>
                </a:solidFill>
              </a:rPr>
              <a:t>Перечислим три основных преимущества сотрудничества </a:t>
            </a:r>
            <a:r>
              <a:rPr lang="ru-RU" sz="3200" dirty="0" err="1" smtClean="0">
                <a:solidFill>
                  <a:srgbClr val="FF0000"/>
                </a:solidFill>
              </a:rPr>
              <a:t>дши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и библиотек:</a:t>
            </a:r>
          </a:p>
        </p:txBody>
      </p:sp>
    </p:spTree>
    <p:extLst>
      <p:ext uri="{BB962C8B-B14F-4D97-AF65-F5344CB8AC3E}">
        <p14:creationId xmlns:p14="http://schemas.microsoft.com/office/powerpoint/2010/main" val="925059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8490" y="2420888"/>
            <a:ext cx="9144000" cy="29320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Информационное обеспечение;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Реклама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услуг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библиотеки;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Совместные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творческие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проекты.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914628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Основные </a:t>
            </a:r>
            <a:r>
              <a:rPr lang="ru-RU" sz="3200" dirty="0">
                <a:solidFill>
                  <a:srgbClr val="FF0000"/>
                </a:solidFill>
              </a:rPr>
              <a:t>направления </a:t>
            </a:r>
            <a:r>
              <a:rPr lang="ru-RU" sz="3200" dirty="0" smtClean="0">
                <a:solidFill>
                  <a:srgbClr val="FF0000"/>
                </a:solidFill>
              </a:rPr>
              <a:t>сотрудничества: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453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8490" y="2420888"/>
            <a:ext cx="9144000" cy="29320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Принцип 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</a:rPr>
              <a:t>культуросообразности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;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Принцип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социальной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активности;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Принцип успешности.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914628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Принципы сотрудничества: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6687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2932093"/>
          </a:xfrm>
        </p:spPr>
        <p:txBody>
          <a:bodyPr>
            <a:normAutofit/>
          </a:bodyPr>
          <a:lstStyle/>
          <a:p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будущем планируется разработка авторских программ, которые будут учитывать опыт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</a:rPr>
              <a:t>сотрудничества ДШИ и библиотек, </a:t>
            </a:r>
            <a:r>
              <a:rPr lang="ru-RU" sz="2600" dirty="0">
                <a:solidFill>
                  <a:schemeClr val="accent2">
                    <a:lumMod val="75000"/>
                  </a:schemeClr>
                </a:solidFill>
              </a:rPr>
              <a:t>что открывает новые горизонты для воспитания творческой личности в современном обществе.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29" y="4000373"/>
            <a:ext cx="3635896" cy="27269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068" y="2060848"/>
            <a:ext cx="3347864" cy="2505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119110"/>
            <a:ext cx="3659899" cy="2591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024991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1213</TotalTime>
  <Words>183</Words>
  <Application>Microsoft Office PowerPoint</Application>
  <PresentationFormat>Экран (4:3)</PresentationFormat>
  <Paragraphs>25</Paragraphs>
  <Slides>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Book Antiqua</vt:lpstr>
      <vt:lpstr>Calibri</vt:lpstr>
      <vt:lpstr>Times New Roman</vt:lpstr>
      <vt:lpstr>Wingdings</vt:lpstr>
      <vt:lpstr>Твердый переплет</vt:lpstr>
      <vt:lpstr>«ПАРТНЁРСТВО КРАСНОСАМАРСКОЙ ДЕТСКОЙ ШКОЛЫ ИСКУССТВ С БИБЛИОТЕКАМИ КИНЕЛЬСКОГО РАЙОНА И ГОРОДСКОГО ОКРУГА КИНЕЛЬ ДЛЯ ПОЛУЧЕНИЯ ДОСТУПНЫХ ОБРАЗОВАТЕЛЬНЫХ ХАБОВ»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Перечислим три основных преимущества сотрудничества дши и библиотек:</vt:lpstr>
      <vt:lpstr>Основные направления сотрудничества:</vt:lpstr>
      <vt:lpstr>Принципы сотрудничества: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Клавдия</dc:title>
  <dc:creator>User</dc:creator>
  <cp:lastModifiedBy>Учетная запись Майкрософт</cp:lastModifiedBy>
  <cp:revision>97</cp:revision>
  <dcterms:created xsi:type="dcterms:W3CDTF">2022-04-13T13:02:41Z</dcterms:created>
  <dcterms:modified xsi:type="dcterms:W3CDTF">2026-05-04T13:29:53Z</dcterms:modified>
</cp:coreProperties>
</file>